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nton" pitchFamily="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ira Sans" panose="020B05030500000200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39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Building &amp; Fine-Tuning a Simple AI Chatbot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outlines the process of building and fine-tuning a simple AI chatbot. I will cover the research, data preparation, implementation, and evaluation phases, highlighting key decisions and outcomes.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48563"/>
            <a:ext cx="21547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0CC00F-EB21-4655-8222-965C3FBCF4ED}"/>
              </a:ext>
            </a:extLst>
          </p:cNvPr>
          <p:cNvSpPr/>
          <p:nvPr/>
        </p:nvSpPr>
        <p:spPr>
          <a:xfrm>
            <a:off x="12851842" y="7737231"/>
            <a:ext cx="1678074" cy="401934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428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Reflection and Final Justification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Valuable Experience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Gained hands-on experience with fine-tuning and retrieval-based chatbot design.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Importance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17051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Highlighted the critical role of dataset quality and format alignment.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769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GPT-2 Chosen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260181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Selected GPT-2 for its predictable and interpretable behavior on structured Q&amp;A data, prioritizing reliability and clarity over conversational flexibility.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10FE79-49CA-4D7B-9023-5CBFA0BA1556}"/>
              </a:ext>
            </a:extLst>
          </p:cNvPr>
          <p:cNvSpPr/>
          <p:nvPr/>
        </p:nvSpPr>
        <p:spPr>
          <a:xfrm>
            <a:off x="12851842" y="7737231"/>
            <a:ext cx="1678074" cy="401934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441" y="526852"/>
            <a:ext cx="9076134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Understanding LLMs and Ethical Considerations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0441" y="1604367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LLM Overview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70441" y="2095143"/>
            <a:ext cx="6411039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 Language Models (LLMs) like GPT-2 generate human-like text by predicting the next word. They are used for chatbots, summarization, and content creation. GPT-2 is an open-source model balancing performance and accessibility.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0441" y="3493413"/>
            <a:ext cx="6411039" cy="919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DialoGPT, a conversationally fine-tuned GPT-2, performs well in open-ended chat but struggles with precision and factual accuracy on small, domain-specific datasets.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40" y="1628299"/>
            <a:ext cx="6411039" cy="438650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56540" y="6230303"/>
            <a:ext cx="239470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Ethical Concerns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556540" y="6721078"/>
            <a:ext cx="6411039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Chatbot deployment raises ethical concerns regarding misinformation, privacy, and bias. It's crucial to prevent hallucinations, especially in customer service. Data must be ethically sourced, ensuring privacy and consent.</a:t>
            </a:r>
            <a:endParaRPr lang="en-US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4EA276-2DA2-4C1C-B197-1B79E2B03B62}"/>
              </a:ext>
            </a:extLst>
          </p:cNvPr>
          <p:cNvSpPr/>
          <p:nvPr/>
        </p:nvSpPr>
        <p:spPr>
          <a:xfrm>
            <a:off x="12851842" y="7737231"/>
            <a:ext cx="1678074" cy="401934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Justification and Model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048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Bakery Q&amp;A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dataset comprises Q&amp;A pairs about bakery operations: opening hours, product availability, pricing, and services. This makes it ideal for a bakery assistant chatbot.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925616"/>
            <a:ext cx="7556421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GPT-2 vs. DialoGPT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642848"/>
            <a:ext cx="71027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GPT-2 was chosen over DialoGPT after experimentation. DialoGPT produced inconsistent and hallucinatory outputs due to overfitting on small datasets. GPT-2 provided more stable and structured responses when trained on formatted prompt-response text.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27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Preparation for Fine-Tuning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Manual Curation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bakery_data.txt dataset was manually curated to ensure quality and relevance.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65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Prompt-Response Format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was structured as "Q: [Question] A: [Answer]" to align with GPT-2's autoregressive training objective.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Clear Q&amp;A Patterns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format supports clear modeling of question-answer patterns, crucial for accurate chatbot responses.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59245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GPT-2 Fine-Tuning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244447"/>
            <a:ext cx="30480" cy="4789527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48435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286953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Load Model &amp; Tokenizer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81273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GPT-2 model and tokenizer were loaded using Hugging Face's Transformers library.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42320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03467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Tokenize Dataset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560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dataset was tokenized using LineByLineTextDataset, treating each Q&amp;A pair as an independent sample.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9797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782389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Conduct Fine-Tuning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63081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Fine-tuning was performed for 5 epochs with a batch size of 2 and a learning rate of 5e-5.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Training Outcome and Model Saving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15229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Reliable Recall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fine-tuned GPT-2 model reliably recalled prompt-specific answers, outperforming DialoGPT.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09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15229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Structured Responses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Generated responses were more structured and closely aligned with the training dataset.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62582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Local Storage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516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fine-tuned model was saved locally as ./gpt2-bakery for future use and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27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Chatbot Implementation: Command-Line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049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04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091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user types a question into the command-line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0630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0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1049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input is fed into the fine-tuned GPT-2 model for response generation.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Generated Response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model generates a response based on learned Q&amp;A patterns, displayed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8198644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Chatbot Functionality and Effectiveness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4158615"/>
            <a:ext cx="518517" cy="518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Consistent Replies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chatbot provides consistent answers to questions about operating hours, delivery, and product availability.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5476875"/>
            <a:ext cx="518517" cy="5185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Pricing Information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 accurately responds to queries regarding pricing for various bakery items.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4" y="6795135"/>
            <a:ext cx="518517" cy="5185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1848" y="68820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Interaction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CLI supports real-time interaction, offering instant responses to user queries.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D671C-7C3F-4C65-933F-148CCE0B178B}"/>
              </a:ext>
            </a:extLst>
          </p:cNvPr>
          <p:cNvSpPr/>
          <p:nvPr/>
        </p:nvSpPr>
        <p:spPr>
          <a:xfrm>
            <a:off x="12851842" y="7737231"/>
            <a:ext cx="1678074" cy="401934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5968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Evaluation and Limitations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Effectiveness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GPT-2 significantly outperformed DialoGPT, providing stable and relevant responses. DialoGPT often hallucinated and drifted off-topic due to overfitting on small datasets.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Poor generalization to unseen queries without more diverse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 strictly depends on dataset coverage.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Limited to local inference, not scalable for multi-user environments.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5C3F3-E070-4177-A82E-65789EF3A68E}"/>
              </a:ext>
            </a:extLst>
          </p:cNvPr>
          <p:cNvSpPr/>
          <p:nvPr/>
        </p:nvSpPr>
        <p:spPr>
          <a:xfrm>
            <a:off x="12851842" y="7737231"/>
            <a:ext cx="1678074" cy="401934"/>
          </a:xfrm>
          <a:prstGeom prst="rect">
            <a:avLst/>
          </a:prstGeom>
          <a:solidFill>
            <a:srgbClr val="1F1F1F"/>
          </a:solidFill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632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Anton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celine26antrazi@outlook.com</cp:lastModifiedBy>
  <cp:revision>3</cp:revision>
  <dcterms:created xsi:type="dcterms:W3CDTF">2025-05-24T07:52:10Z</dcterms:created>
  <dcterms:modified xsi:type="dcterms:W3CDTF">2025-05-24T07:55:04Z</dcterms:modified>
</cp:coreProperties>
</file>